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66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F929F-2291-41BA-915F-326E7DAF323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DC1E6-558B-4A05-A3EF-C574E0B7A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9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DC1E6-558B-4A05-A3EF-C574E0B7AF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E0A2B89-4237-4DB3-9F55-47B11114F6AF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03A458F-E7A5-47C3-980D-21F53A9430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Quality Improvement, Evidence-Based Practice, and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785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2" y="2362200"/>
            <a:ext cx="6910387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291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72961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Evidence-Based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2147888"/>
            <a:ext cx="6872287" cy="356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80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Quality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7086600" cy="358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265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Nursing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81250"/>
            <a:ext cx="6881813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85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Quality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6781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76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57438"/>
            <a:ext cx="6386513" cy="328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89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Evidence-Based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6705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26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64770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781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553199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46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Fitzpatrick, J. J. (2015). Distinctions between 	research, evidence-based practice, 	and quality improvement. </a:t>
            </a:r>
            <a:r>
              <a:rPr lang="en-US" i="1" dirty="0" smtClean="0"/>
              <a:t>Applied 	Nursing Research</a:t>
            </a:r>
            <a:r>
              <a:rPr lang="en-US" dirty="0" smtClean="0"/>
              <a:t>, 29(1), 261.</a:t>
            </a:r>
          </a:p>
          <a:p>
            <a:pPr marL="0" indent="0">
              <a:buNone/>
            </a:pPr>
            <a:r>
              <a:rPr lang="en-US" dirty="0" smtClean="0"/>
              <a:t>North Dakota Center for Nursing. (2014). 	Comparison of quality improvement, 	evidence-based practice, and 	nursing research. 1-5.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738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143</TotalTime>
  <Words>54</Words>
  <Application>Microsoft Office PowerPoint</Application>
  <PresentationFormat>On-screen Show (4:3)</PresentationFormat>
  <Paragraphs>17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Quality Improvement, Evidence-Based Practice, and Research</vt:lpstr>
      <vt:lpstr>Similarities </vt:lpstr>
      <vt:lpstr>Differences</vt:lpstr>
      <vt:lpstr>Example of Evidence-Based Practice</vt:lpstr>
      <vt:lpstr>Example of Quality Improvement</vt:lpstr>
      <vt:lpstr>Example of Nursing Research</vt:lpstr>
      <vt:lpstr>Importance of Quality Improvement</vt:lpstr>
      <vt:lpstr>Cont.</vt:lpstr>
      <vt:lpstr>Importance of Evidence-Based Practice</vt:lpstr>
      <vt:lpstr>Cont.</vt:lpstr>
      <vt:lpstr>Importance of Research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Improvement, Evidence-Based, and Research</dc:title>
  <dc:creator>Windows User</dc:creator>
  <cp:lastModifiedBy>Windows User</cp:lastModifiedBy>
  <cp:revision>13</cp:revision>
  <dcterms:created xsi:type="dcterms:W3CDTF">2020-04-07T17:01:57Z</dcterms:created>
  <dcterms:modified xsi:type="dcterms:W3CDTF">2020-04-16T18:03:16Z</dcterms:modified>
</cp:coreProperties>
</file>